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61" r:id="rId4"/>
    <p:sldId id="259" r:id="rId5"/>
    <p:sldId id="263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6C3CF-EC41-4193-9937-9BD2AC05F355}" type="datetimeFigureOut">
              <a:rPr lang="ru-RU"/>
              <a:pPr>
                <a:defRPr/>
              </a:pPr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64F3B-4C97-4CCE-8ADE-E7ED2A700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77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1D910-476A-45A3-BBDB-4736296BF5C3}" type="datetimeFigureOut">
              <a:rPr lang="ru-RU"/>
              <a:pPr>
                <a:defRPr/>
              </a:pPr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11A63-2365-420D-80DA-02ED913FD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012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2EFB6-B2A0-4FD7-B87C-A74B4B207589}" type="datetimeFigureOut">
              <a:rPr lang="ru-RU"/>
              <a:pPr>
                <a:defRPr/>
              </a:pPr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DFBBD-71FF-4DA7-A02B-006C73374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348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D85F4-5FF8-43FF-970A-425E49960119}" type="datetimeFigureOut">
              <a:rPr lang="ru-RU"/>
              <a:pPr>
                <a:defRPr/>
              </a:pPr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4DA77-42F0-4213-817E-6B9789D31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149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CEBA2-0846-4C24-82FF-2B82F1C97AB9}" type="datetimeFigureOut">
              <a:rPr lang="ru-RU"/>
              <a:pPr>
                <a:defRPr/>
              </a:pPr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87DD6-048D-45E2-A5A1-A9B013764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957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1F6DD-C05E-4E9B-BFFB-805554134BE3}" type="datetimeFigureOut">
              <a:rPr lang="ru-RU"/>
              <a:pPr>
                <a:defRPr/>
              </a:pPr>
              <a:t>06.04.2015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D3613-9138-48AB-AED8-9A270446EA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180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18622-8BBC-4F3C-AA61-854BA79401BF}" type="datetimeFigureOut">
              <a:rPr lang="ru-RU"/>
              <a:pPr>
                <a:defRPr/>
              </a:pPr>
              <a:t>06.04.2015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53354-FFF7-4811-9BA8-A889C4E4F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686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7F6E7-FDED-4999-9FC2-B4E646256779}" type="datetimeFigureOut">
              <a:rPr lang="ru-RU"/>
              <a:pPr>
                <a:defRPr/>
              </a:pPr>
              <a:t>06.04.2015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D296A-FCA0-4572-9A3B-FF3E5470B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778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CE625-94FE-4DCE-8EEE-B872FCBA8C2C}" type="datetimeFigureOut">
              <a:rPr lang="ru-RU"/>
              <a:pPr>
                <a:defRPr/>
              </a:pPr>
              <a:t>06.04.2015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65EB8-8F66-4DD3-823D-EDCA6D9F6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106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889B7-3EA2-46DE-A300-866F04E7CE77}" type="datetimeFigureOut">
              <a:rPr lang="ru-RU"/>
              <a:pPr>
                <a:defRPr/>
              </a:pPr>
              <a:t>06.04.2015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AD494-7DFE-4D37-9327-4F0F52594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762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D691C-C1D8-4BFF-A44B-6E4683E43C30}" type="datetimeFigureOut">
              <a:rPr lang="ru-RU"/>
              <a:pPr>
                <a:defRPr/>
              </a:pPr>
              <a:t>06.04.2015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70A19-F19F-4D1D-8CFE-70F1A06AA6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2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6B4440-BF9C-4BA7-8E5F-01CD39ECA1CD}" type="datetimeFigureOut">
              <a:rPr lang="ru-RU"/>
              <a:pPr>
                <a:defRPr/>
              </a:pPr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300D5B-8C0A-401A-B25D-F26536482B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я\Рабочий стол\2013-08-21-15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643026"/>
            <a:ext cx="8643934" cy="4929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97" y="332656"/>
            <a:ext cx="9001125" cy="10715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общеобразовательное бюджетное учреждение средняя общеобразовательная школа № 7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х.Кирова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Новокубанский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3"/>
            <a:ext cx="9144000" cy="1000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Школьная служба примирения</a:t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работает с 01.09.2013 года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Содержимое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1500174"/>
            <a:ext cx="6500858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85750" y="5500688"/>
            <a:ext cx="85725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 = родители = учащиеся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3929063" cy="58689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участники образовательных отношений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(педагоги, родители, учащиеся)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могут обратиться в школьную службу примирения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43372" y="214290"/>
            <a:ext cx="4857784" cy="6286544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время работы школьной службы примирения рассмотрено</a:t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5 конфликтных ситуаций 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166" y="2071678"/>
            <a:ext cx="6243484" cy="4143403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03682">
            <a:off x="2882900" y="4889500"/>
            <a:ext cx="3175000" cy="175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1903">
            <a:off x="6492875" y="4300538"/>
            <a:ext cx="2622550" cy="150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7129">
            <a:off x="6246813" y="2182813"/>
            <a:ext cx="2805112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09776">
            <a:off x="6423025" y="355600"/>
            <a:ext cx="2520950" cy="172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211138"/>
            <a:ext cx="8029575" cy="5741987"/>
          </a:xfrm>
        </p:spPr>
        <p:txBody>
          <a:bodyPr rtlCol="0" anchor="t">
            <a:normAutofit fontScale="90000"/>
          </a:bodyPr>
          <a:lstStyle/>
          <a:p>
            <a:pPr marL="571500" indent="-571500"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Наши мероприятия: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900" dirty="0" smtClean="0"/>
              <a:t>-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акция «Узнай нас!»;</a:t>
            </a:r>
            <a:br>
              <a:rPr lang="ru-RU" sz="3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- День рождения Школьной службы примирения;</a:t>
            </a:r>
            <a:br>
              <a:rPr lang="ru-RU" sz="3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- Шкатулка Добра «Пишите! Поможем!»;</a:t>
            </a:r>
            <a:br>
              <a:rPr lang="ru-RU" sz="3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- конкурсы стихов и рисунков о Школьной службе примирения;</a:t>
            </a:r>
            <a:br>
              <a:rPr lang="ru-RU" sz="3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- выступление волонтерского отряда.</a:t>
            </a:r>
            <a:br>
              <a:rPr lang="ru-RU" sz="3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Давайте жить дружно!</a:t>
            </a:r>
            <a:endParaRPr lang="ru-RU" sz="6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224" y="1285860"/>
            <a:ext cx="7429552" cy="5000660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50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Тема Office</vt:lpstr>
      <vt:lpstr>Муниципальное общеобразовательное бюджетное учреждение средняя общеобразовательная школа № 7 х.Кирова муниципального образования Новокубанский район</vt:lpstr>
      <vt:lpstr> Школьная служба примирения работает с 01.09.2013 года </vt:lpstr>
      <vt:lpstr>Все участники образовательных отношений (педагоги, родители, учащиеся) могут обратиться в школьную службу примирения</vt:lpstr>
      <vt:lpstr>За время работы школьной службы примирения рассмотрено  5 конфликтных ситуаций </vt:lpstr>
      <vt:lpstr>Наши мероприятия: - акция «Узнай нас!»; - День рождения Школьной службы примирения; - Шкатулка Добра «Пишите! Поможем!»; - конкурсы стихов и рисунков о Школьной службе примирения; - выступление волонтерского отряда.    </vt:lpstr>
      <vt:lpstr>Давайте жить дружно!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бюджетное учреждение средняя общеобразовательная школа № 7 х.Кирова муниципального образования Новокубанский район</dc:title>
  <dc:creator>iac-3u</dc:creator>
  <cp:lastModifiedBy>iac-3u</cp:lastModifiedBy>
  <cp:revision>20</cp:revision>
  <dcterms:modified xsi:type="dcterms:W3CDTF">2015-04-06T11:18:50Z</dcterms:modified>
</cp:coreProperties>
</file>